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16256000" cy="12192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BE1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C7342-690E-4017-9E56-31104C0B6682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2125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B54C3-A6CB-46BD-AF8D-EB2A58D39B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42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3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35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02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82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38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10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56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99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92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77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0DE1-F203-4396-8734-CD370522EA08}" type="datetimeFigureOut">
              <a:rPr kumimoji="1" lang="ja-JP" altLang="en-US" smtClean="0"/>
              <a:t>2024/5/7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FDE3E-7FE3-4E3E-8176-7187F0D1FF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71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kumimoji="1"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kumimoji="1"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図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156332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068844" y="-4361449"/>
            <a:ext cx="613610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名古屋海上保安部巡視船みずほ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3676" y="146244"/>
            <a:ext cx="15297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 smtClean="0"/>
              <a:t>オンライン受験説明会開催します！</a:t>
            </a:r>
            <a:endParaRPr kumimoji="1" lang="ja-JP" altLang="en-US" sz="7200" b="1" dirty="0"/>
          </a:p>
        </p:txBody>
      </p:sp>
      <p:sp>
        <p:nvSpPr>
          <p:cNvPr id="35" name="小波 34"/>
          <p:cNvSpPr/>
          <p:nvPr/>
        </p:nvSpPr>
        <p:spPr>
          <a:xfrm>
            <a:off x="38472" y="8203978"/>
            <a:ext cx="16179053" cy="398802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067400" y="10441592"/>
            <a:ext cx="818685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/>
              <a:t>説明会内容：</a:t>
            </a:r>
            <a:r>
              <a:rPr kumimoji="1" lang="ja-JP" altLang="en-US" sz="2400" b="1" dirty="0" smtClean="0"/>
              <a:t>・海上保安庁の概要・業務について</a:t>
            </a:r>
            <a:endParaRPr kumimoji="1" lang="en-US" altLang="ja-JP" sz="2400" b="1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・海上保安大学校・海上保安学校について</a:t>
            </a:r>
            <a:endParaRPr lang="en-US" altLang="ja-JP" sz="2400" b="1" dirty="0" smtClean="0"/>
          </a:p>
          <a:p>
            <a:r>
              <a:rPr kumimoji="1" lang="ja-JP" altLang="en-US" sz="2400" b="1" dirty="0"/>
              <a:t>　</a:t>
            </a:r>
            <a:r>
              <a:rPr kumimoji="1" lang="ja-JP" altLang="en-US" sz="2400" b="1" dirty="0" smtClean="0"/>
              <a:t>　　　　　　・採用試験について</a:t>
            </a:r>
            <a:r>
              <a:rPr lang="ja-JP" altLang="en-US" sz="2400" b="1" dirty="0" smtClean="0"/>
              <a:t>・質疑応答</a:t>
            </a:r>
            <a:endParaRPr kumimoji="1" lang="ja-JP" altLang="en-US" sz="2400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67400" y="9201316"/>
            <a:ext cx="120917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参加</a:t>
            </a:r>
            <a:r>
              <a:rPr kumimoji="1" lang="ja-JP" altLang="en-US" sz="2800" b="1" dirty="0" smtClean="0"/>
              <a:t>方法：事前に海上保安庁</a:t>
            </a:r>
            <a:r>
              <a:rPr kumimoji="1" lang="en-US" altLang="ja-JP" sz="2800" b="1" dirty="0" smtClean="0"/>
              <a:t>HP</a:t>
            </a:r>
            <a:r>
              <a:rPr kumimoji="1" lang="ja-JP" altLang="en-US" sz="2800" b="1" dirty="0" smtClean="0"/>
              <a:t>採用サイト内のオンライン受験</a:t>
            </a:r>
            <a:r>
              <a:rPr lang="ja-JP" altLang="en-US" sz="2800" b="1" dirty="0" smtClean="0"/>
              <a:t>説明会から</a:t>
            </a:r>
            <a:endParaRPr lang="en-US" altLang="ja-JP" sz="2800" b="1" dirty="0" smtClean="0"/>
          </a:p>
          <a:p>
            <a:r>
              <a:rPr lang="ja-JP" altLang="en-US" sz="2800" b="1" dirty="0"/>
              <a:t>　</a:t>
            </a:r>
            <a:r>
              <a:rPr lang="ja-JP" altLang="en-US" sz="2800" b="1" dirty="0" smtClean="0"/>
              <a:t>　　　「愛知県、三重県勤務希望者向け」を選択し</a:t>
            </a:r>
            <a:r>
              <a:rPr kumimoji="1" lang="ja-JP" altLang="en-US" sz="2800" b="1" dirty="0" smtClean="0"/>
              <a:t>ご予約下さい。</a:t>
            </a:r>
            <a:endParaRPr kumimoji="1" lang="en-US" altLang="ja-JP" sz="2800" b="1" dirty="0" smtClean="0"/>
          </a:p>
          <a:p>
            <a:r>
              <a:rPr lang="ja-JP" altLang="en-US" sz="2000" b="1" dirty="0" smtClean="0"/>
              <a:t>　　　　　　　</a:t>
            </a:r>
            <a:r>
              <a:rPr lang="en-US" altLang="ja-JP" sz="2000" b="1" dirty="0" smtClean="0"/>
              <a:t>※Teams</a:t>
            </a:r>
            <a:r>
              <a:rPr lang="ja-JP" altLang="en-US" sz="2000" b="1" dirty="0" smtClean="0"/>
              <a:t>を使用できる環境があればどなたでも参加可能　申込〆切５月２７日（月）</a:t>
            </a:r>
            <a:endParaRPr kumimoji="1" lang="ja-JP" altLang="en-US" sz="2000" b="1" dirty="0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0" t="14642" r="1905" b="21003"/>
          <a:stretch/>
        </p:blipFill>
        <p:spPr>
          <a:xfrm>
            <a:off x="0" y="1563329"/>
            <a:ext cx="16255999" cy="6640649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2067400" y="8678096"/>
            <a:ext cx="10597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/>
              <a:t>開催日時：令和６年５月２８日（火）</a:t>
            </a:r>
            <a:r>
              <a:rPr lang="ja-JP" altLang="en-US" sz="2800" b="1" dirty="0"/>
              <a:t>　</a:t>
            </a:r>
            <a:r>
              <a:rPr lang="ja-JP" altLang="en-US" sz="2800" b="1" dirty="0" smtClean="0"/>
              <a:t>１８：００～１時間程度</a:t>
            </a:r>
            <a:endParaRPr kumimoji="1" lang="ja-JP" altLang="en-US" sz="2800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943476" y="11032040"/>
            <a:ext cx="280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←ご予約はこちらから</a:t>
            </a:r>
            <a:r>
              <a:rPr kumimoji="1" lang="ja-JP" altLang="en-US" dirty="0" smtClean="0"/>
              <a:t>★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/>
          <a:srcRect l="14674" t="4163" r="25268" b="18418"/>
          <a:stretch/>
        </p:blipFill>
        <p:spPr>
          <a:xfrm>
            <a:off x="11644457" y="10568189"/>
            <a:ext cx="1277456" cy="127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4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137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海上保安庁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上田 智史</dc:creator>
  <cp:lastModifiedBy>村木 祐美</cp:lastModifiedBy>
  <cp:revision>32</cp:revision>
  <cp:lastPrinted>2024-05-07T03:55:57Z</cp:lastPrinted>
  <dcterms:created xsi:type="dcterms:W3CDTF">2022-12-05T06:09:55Z</dcterms:created>
  <dcterms:modified xsi:type="dcterms:W3CDTF">2024-05-07T03:59:26Z</dcterms:modified>
</cp:coreProperties>
</file>